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07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4150" y="1520826"/>
            <a:ext cx="4927600" cy="2671763"/>
          </a:xfrm>
          <a:effectLst>
            <a:outerShdw blurRad="50800" dist="38100" sx="96000" sy="96000" algn="l" rotWithShape="0">
              <a:prstClr val="black">
                <a:alpha val="97000"/>
              </a:prstClr>
            </a:outerShdw>
          </a:effectLst>
        </p:spPr>
        <p:txBody>
          <a:bodyPr anchor="b"/>
          <a:lstStyle>
            <a:lvl1pPr algn="ctr">
              <a:defRPr sz="6000" b="1" cap="none" spc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53000"/>
                    </a:schemeClr>
                  </a:glow>
                  <a:outerShdw dist="22860" dir="16080000" sx="101000" sy="101000" algn="tl" rotWithShape="0">
                    <a:schemeClr val="tx1">
                      <a:alpha val="68000"/>
                    </a:scheme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63735" y="5065714"/>
            <a:ext cx="5829300" cy="1655762"/>
          </a:xfrm>
        </p:spPr>
        <p:txBody>
          <a:bodyPr/>
          <a:lstStyle>
            <a:lvl1pPr marL="0" indent="0" algn="ctr">
              <a:buNone/>
              <a:defRPr sz="240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127000">
                    <a:schemeClr val="bg1">
                      <a:alpha val="24000"/>
                    </a:schemeClr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38EA2-E1B3-40CF-99DC-020312789E9B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B163-8467-47B5-BECE-0963EBB643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322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38EA2-E1B3-40CF-99DC-020312789E9B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B163-8467-47B5-BECE-0963EBB643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903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38EA2-E1B3-40CF-99DC-020312789E9B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B163-8467-47B5-BECE-0963EBB643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904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38EA2-E1B3-40CF-99DC-020312789E9B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B163-8467-47B5-BECE-0963EBB643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114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38EA2-E1B3-40CF-99DC-020312789E9B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B163-8467-47B5-BECE-0963EBB643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792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38EA2-E1B3-40CF-99DC-020312789E9B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B163-8467-47B5-BECE-0963EBB643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524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38EA2-E1B3-40CF-99DC-020312789E9B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B163-8467-47B5-BECE-0963EBB643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08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38EA2-E1B3-40CF-99DC-020312789E9B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B163-8467-47B5-BECE-0963EBB643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787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38EA2-E1B3-40CF-99DC-020312789E9B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B163-8467-47B5-BECE-0963EBB643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074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38EA2-E1B3-40CF-99DC-020312789E9B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B163-8467-47B5-BECE-0963EBB643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51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38EA2-E1B3-40CF-99DC-020312789E9B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B163-8467-47B5-BECE-0963EBB643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10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38EA2-E1B3-40CF-99DC-020312789E9B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6B163-8467-47B5-BECE-0963EBB643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334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24227" y="653143"/>
            <a:ext cx="4927600" cy="2535261"/>
          </a:xfrm>
        </p:spPr>
        <p:txBody>
          <a:bodyPr>
            <a:noAutofit/>
          </a:bodyPr>
          <a:lstStyle/>
          <a:p>
            <a:r>
              <a:rPr lang="ru-RU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Иосиф Андреевич </a:t>
            </a:r>
            <a:r>
              <a:rPr lang="ru-RU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Конюша</a:t>
            </a:r>
            <a:endParaRPr lang="en-US" sz="6600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251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Иосиф Андреевич Конюш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09" y="504008"/>
            <a:ext cx="3619591" cy="5208189"/>
          </a:xfrm>
          <a:prstGeom prst="rect">
            <a:avLst/>
          </a:prstGeom>
          <a:ln>
            <a:solidFill>
              <a:schemeClr val="accent2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336869" y="783159"/>
            <a:ext cx="4572000" cy="397031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Иосиф Андреевич </a:t>
            </a:r>
            <a:r>
              <a:rPr lang="ru-RU" sz="2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Конюша</a:t>
            </a:r>
            <a:r>
              <a:rPr lang="ru-RU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(1925—1985) — красноармеец Рабоче-крестьянской Красной армии, участник Великой Отечественной войны, Герой </a:t>
            </a:r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Советского </a:t>
            </a:r>
            <a:r>
              <a:rPr lang="ru-RU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Союза (1944).</a:t>
            </a:r>
          </a:p>
        </p:txBody>
      </p:sp>
    </p:spTree>
    <p:extLst>
      <p:ext uri="{BB962C8B-B14F-4D97-AF65-F5344CB8AC3E}">
        <p14:creationId xmlns:p14="http://schemas.microsoft.com/office/powerpoint/2010/main" val="1555198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maps.vlasenko.net/map/ua/chernigivska/chernigivskyj/pakul.smtm1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4" r="29761" b="10258"/>
          <a:stretch/>
        </p:blipFill>
        <p:spPr bwMode="auto">
          <a:xfrm>
            <a:off x="352696" y="1828127"/>
            <a:ext cx="5012423" cy="40370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val.ua/uploads/news/full/573c67552b60f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874" y="2864157"/>
            <a:ext cx="4962126" cy="3824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8194" y="289450"/>
            <a:ext cx="8514806" cy="138499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Родился 21 февраля 1925 года в селе </a:t>
            </a:r>
            <a:r>
              <a:rPr lang="ru-RU" sz="2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Пакуль</a:t>
            </a:r>
            <a:r>
              <a:rPr lang="ru-RU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(ныне — Черниговский район Черниговской области Украины).</a:t>
            </a:r>
          </a:p>
        </p:txBody>
      </p:sp>
    </p:spTree>
    <p:extLst>
      <p:ext uri="{BB962C8B-B14F-4D97-AF65-F5344CB8AC3E}">
        <p14:creationId xmlns:p14="http://schemas.microsoft.com/office/powerpoint/2010/main" val="2754973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1" y="204700"/>
            <a:ext cx="4101736" cy="526297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После окончания начальной школы работал в колхозе. В феврале 1942 года </a:t>
            </a:r>
            <a:r>
              <a:rPr lang="ru-RU" sz="2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Конюша</a:t>
            </a:r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был призван на службу в Рабоче-крестьянскую Красную армию. С того же времени — на фронтах Великой Отечественной войны.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696" y="204700"/>
            <a:ext cx="3759417" cy="48638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09637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2959" y="924003"/>
            <a:ext cx="7511143" cy="37856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 марту 1944 года красноармеец Иосиф </a:t>
            </a:r>
            <a:r>
              <a:rPr lang="ru-RU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Конюша</a:t>
            </a:r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был автоматчиком 15-й мотострелковой бригады 16-го танкового корпуса 2-й танковой армии 2-го Украинского фронта. Отличился во время форсирования Днестра. 17 марта 1944 года </a:t>
            </a:r>
            <a:r>
              <a:rPr lang="ru-RU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Конюша</a:t>
            </a:r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одним из первых в бригаде переправился через Днестр в районе города Сороки Молдавской ССР и захватил важный рубеж, после чего прикрывал своим огнём переправу основных </a:t>
            </a:r>
            <a:r>
              <a:rPr lang="ru-RU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сил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59200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179793" y="547862"/>
            <a:ext cx="1279098" cy="331874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04949" y="547862"/>
            <a:ext cx="5551714" cy="563231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Указом Президиума Верховного Совета СССР от 13 сентября 1944 года за «мужество и героизм, проявленные при форсировании Днестра и удержании плацдарма на его западном берегу» красноармеец Иосиф </a:t>
            </a:r>
            <a:r>
              <a:rPr lang="ru-RU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Конюша</a:t>
            </a:r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был удостоен высокого звания Героя Советского Союза с вручением ордена Ленина и медали «Золотая Звезда» за номером </a:t>
            </a:r>
            <a:r>
              <a:rPr lang="ru-RU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8852.</a:t>
            </a:r>
            <a:endParaRPr lang="ru-RU" sz="24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Был </a:t>
            </a:r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также награждён орденами Отечественной войны 1-й степени и Славы 3-й степени, рядом </a:t>
            </a:r>
            <a:r>
              <a:rPr lang="ru-RU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медалей.</a:t>
            </a:r>
            <a:endParaRPr lang="ru-RU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26" name="Picture 2" descr="Герой Советского Союз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562" y="794124"/>
            <a:ext cx="667385" cy="110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562" y="2147810"/>
            <a:ext cx="851327" cy="3618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9562" y="2645394"/>
            <a:ext cx="851327" cy="36181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9561" y="3196172"/>
            <a:ext cx="851327" cy="36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250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-4" t="3050" r="52" b="2635"/>
          <a:stretch/>
        </p:blipFill>
        <p:spPr>
          <a:xfrm rot="20987796">
            <a:off x="930590" y="1614981"/>
            <a:ext cx="3892546" cy="4895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28736">
            <a:off x="4560126" y="1792354"/>
            <a:ext cx="3542529" cy="4723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261257" y="265837"/>
            <a:ext cx="8621486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После окончания войны </a:t>
            </a:r>
            <a:r>
              <a:rPr lang="ru-RU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Конюша</a:t>
            </a:r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был демобилизован. Вернулся в </a:t>
            </a:r>
            <a:r>
              <a:rPr lang="ru-RU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Пакуль</a:t>
            </a:r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. Скончался 10 ноября 1985 года, похоронен во дворе </a:t>
            </a:r>
            <a:r>
              <a:rPr lang="ru-RU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Пакульской</a:t>
            </a:r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сельской школы рядом с братской могилой советских </a:t>
            </a:r>
            <a:r>
              <a:rPr lang="ru-RU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воинов.</a:t>
            </a:r>
            <a:endParaRPr lang="ru-RU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1757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</TotalTime>
  <Words>235</Words>
  <Application>Microsoft Office PowerPoint</Application>
  <PresentationFormat>Экран (4:3)</PresentationFormat>
  <Paragraphs>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Arial Black</vt:lpstr>
      <vt:lpstr>Arial Narrow</vt:lpstr>
      <vt:lpstr>Office Theme</vt:lpstr>
      <vt:lpstr>Иосиф Андреевич Конюша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pptforschool.ru</dc:creator>
  <cp:lastModifiedBy>Пользователь Windows</cp:lastModifiedBy>
  <cp:revision>8</cp:revision>
  <dcterms:created xsi:type="dcterms:W3CDTF">2018-04-28T16:26:06Z</dcterms:created>
  <dcterms:modified xsi:type="dcterms:W3CDTF">2020-04-16T16:20:32Z</dcterms:modified>
</cp:coreProperties>
</file>